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78" r:id="rId3"/>
    <p:sldId id="279" r:id="rId4"/>
    <p:sldId id="299" r:id="rId5"/>
    <p:sldId id="280" r:id="rId6"/>
    <p:sldId id="281" r:id="rId7"/>
    <p:sldId id="300" r:id="rId8"/>
    <p:sldId id="282" r:id="rId9"/>
    <p:sldId id="284" r:id="rId10"/>
    <p:sldId id="286" r:id="rId11"/>
    <p:sldId id="285" r:id="rId12"/>
    <p:sldId id="287" r:id="rId13"/>
    <p:sldId id="293" r:id="rId14"/>
    <p:sldId id="292" r:id="rId15"/>
    <p:sldId id="294" r:id="rId16"/>
    <p:sldId id="295" r:id="rId17"/>
    <p:sldId id="289" r:id="rId18"/>
    <p:sldId id="301" r:id="rId19"/>
    <p:sldId id="302" r:id="rId20"/>
    <p:sldId id="275" r:id="rId21"/>
    <p:sldId id="276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68FC-D137-494C-8112-B38B17794885}" type="datetimeFigureOut">
              <a:rPr lang="en-IN" smtClean="0"/>
              <a:pPr/>
              <a:t>18-12-2015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1584177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IN" dirty="0" smtClean="0"/>
              <a:t>    </a:t>
            </a:r>
            <a:r>
              <a:rPr lang="en-IN" sz="9600" b="1" dirty="0" smtClean="0">
                <a:latin typeface="Edwardian Script ITC" pitchFamily="66" charset="0"/>
              </a:rPr>
              <a:t>At </a:t>
            </a:r>
            <a:r>
              <a:rPr lang="en-IN" sz="9600" b="1" dirty="0" err="1" smtClean="0">
                <a:latin typeface="Edwardian Script ITC" pitchFamily="66" charset="0"/>
              </a:rPr>
              <a:t>theBattlefields</a:t>
            </a:r>
            <a:r>
              <a:rPr lang="en-IN" sz="9600" b="1" dirty="0" smtClean="0">
                <a:latin typeface="Edwardian Script ITC" pitchFamily="66" charset="0"/>
              </a:rPr>
              <a:t>- </a:t>
            </a:r>
          </a:p>
          <a:p>
            <a:pPr algn="ctr">
              <a:buNone/>
            </a:pPr>
            <a:r>
              <a:rPr lang="en-IN" sz="9600" b="1" dirty="0" err="1" smtClean="0">
                <a:latin typeface="+mj-lt"/>
              </a:rPr>
              <a:t>ZeeNews@Sankalp</a:t>
            </a:r>
            <a:r>
              <a:rPr lang="en-IN" sz="9600" b="1" dirty="0" smtClean="0">
                <a:latin typeface="+mj-lt"/>
              </a:rPr>
              <a:t> Centres</a:t>
            </a:r>
            <a:endParaRPr lang="en-IN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5-12-17-11h57m30s2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248472" cy="3240360"/>
          </a:xfrm>
          <a:prstGeom prst="rect">
            <a:avLst/>
          </a:prstGeom>
        </p:spPr>
      </p:pic>
      <p:pic>
        <p:nvPicPr>
          <p:cNvPr id="5" name="Picture 4" descr="vlcsnap-2015-12-17-11h57m31s2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7120"/>
            <a:ext cx="4104456" cy="3243888"/>
          </a:xfrm>
          <a:prstGeom prst="rect">
            <a:avLst/>
          </a:prstGeom>
        </p:spPr>
      </p:pic>
      <p:pic>
        <p:nvPicPr>
          <p:cNvPr id="6" name="Picture 5" descr="vlcsnap-2015-12-17-11h57m49s1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4286250" cy="2996952"/>
          </a:xfrm>
          <a:prstGeom prst="rect">
            <a:avLst/>
          </a:prstGeom>
        </p:spPr>
      </p:pic>
      <p:pic>
        <p:nvPicPr>
          <p:cNvPr id="7" name="Picture 6" descr="vlcsnap-2015-12-17-11h58m25s23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645024"/>
            <a:ext cx="410445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4545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3474"/>
            <a:ext cx="8496944" cy="6211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979712" y="620688"/>
            <a:ext cx="6984776" cy="1584177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IN" sz="9600" b="1" dirty="0" smtClean="0">
                <a:latin typeface="+mj-lt"/>
              </a:rPr>
              <a:t>Zee News</a:t>
            </a:r>
          </a:p>
          <a:p>
            <a:pPr algn="ctr">
              <a:buNone/>
            </a:pPr>
            <a:r>
              <a:rPr lang="en-IN" sz="9600" b="1" dirty="0" smtClean="0">
                <a:latin typeface="+mj-lt"/>
              </a:rPr>
              <a:t>Witnessing the revolution </a:t>
            </a:r>
          </a:p>
          <a:p>
            <a:pPr algn="ctr">
              <a:buNone/>
            </a:pPr>
            <a:r>
              <a:rPr lang="en-IN" sz="9600" b="1" dirty="0" smtClean="0">
                <a:latin typeface="+mj-lt"/>
              </a:rPr>
              <a:t>@</a:t>
            </a:r>
            <a:r>
              <a:rPr lang="en-IN" sz="9600" b="1" dirty="0" err="1" smtClean="0">
                <a:latin typeface="+mj-lt"/>
              </a:rPr>
              <a:t>Sankalp</a:t>
            </a:r>
            <a:r>
              <a:rPr lang="en-IN" sz="9600" b="1" dirty="0" smtClean="0">
                <a:latin typeface="+mj-lt"/>
              </a:rPr>
              <a:t> Centres</a:t>
            </a:r>
            <a:endParaRPr lang="en-IN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5-12-17-11h57m39s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76464" cy="3240360"/>
          </a:xfrm>
          <a:prstGeom prst="rect">
            <a:avLst/>
          </a:prstGeom>
        </p:spPr>
      </p:pic>
      <p:pic>
        <p:nvPicPr>
          <p:cNvPr id="5" name="Picture 4" descr="vlcsnap-2015-12-17-11h57m47s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286250" cy="3240360"/>
          </a:xfrm>
          <a:prstGeom prst="rect">
            <a:avLst/>
          </a:prstGeom>
        </p:spPr>
      </p:pic>
      <p:pic>
        <p:nvPicPr>
          <p:cNvPr id="6" name="Picture 5" descr="vlcsnap-2015-12-17-11h57m48s1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176464" cy="2996952"/>
          </a:xfrm>
          <a:prstGeom prst="rect">
            <a:avLst/>
          </a:prstGeom>
        </p:spPr>
      </p:pic>
      <p:pic>
        <p:nvPicPr>
          <p:cNvPr id="7" name="Picture 6" descr="vlcsnap-2015-12-17-11h57m35s2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73016"/>
            <a:ext cx="4248472" cy="301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12-17-11h52m27s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48472" cy="3168352"/>
          </a:xfrm>
          <a:prstGeom prst="rect">
            <a:avLst/>
          </a:prstGeom>
        </p:spPr>
      </p:pic>
      <p:pic>
        <p:nvPicPr>
          <p:cNvPr id="3" name="Picture 2" descr="vlcsnap-2015-12-17-11h58m36s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142234" cy="3198574"/>
          </a:xfrm>
          <a:prstGeom prst="rect">
            <a:avLst/>
          </a:prstGeom>
        </p:spPr>
      </p:pic>
      <p:pic>
        <p:nvPicPr>
          <p:cNvPr id="4" name="Picture 3" descr="vlcsnap-2015-12-17-11h53m11s16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248472" cy="3024336"/>
          </a:xfrm>
          <a:prstGeom prst="rect">
            <a:avLst/>
          </a:prstGeom>
        </p:spPr>
      </p:pic>
      <p:pic>
        <p:nvPicPr>
          <p:cNvPr id="5" name="Picture 4" descr="vlcsnap-2015-12-17-11h58m39s12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86606"/>
            <a:ext cx="4104456" cy="308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And the Zee News Coverage matters a lot 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Because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96944" cy="62646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IN" dirty="0" smtClean="0">
              <a:ln>
                <a:solidFill>
                  <a:schemeClr val="tx1"/>
                </a:solidFill>
              </a:ln>
            </a:endParaRP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A victory called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A  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latin typeface="Edwardian Script ITC" pitchFamily="66" charset="0"/>
              </a:rPr>
              <a:t>Pledge To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4a6afea2eec8c1427be914d805757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8092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97860"/>
            <a:ext cx="8208912" cy="5911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16824" cy="1008112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LET’S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Edwardian Script ITC" pitchFamily="66" charset="0"/>
              </a:rPr>
              <a:t>A </a:t>
            </a:r>
          </a:p>
          <a:p>
            <a:pPr algn="ctr">
              <a:buNone/>
            </a:pPr>
            <a:r>
              <a:rPr lang="en-IN" sz="6600" dirty="0" smtClean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Edwardian Script ITC" pitchFamily="66" charset="0"/>
              </a:rPr>
              <a:t>“News that inspired millions across the nation”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JOIN US !!!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are Adityapur based and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762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2971800"/>
          </a:xfrm>
        </p:spPr>
        <p:txBody>
          <a:bodyPr>
            <a:normAutofit fontScale="850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5-12-17-11h58m10s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80920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9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3596"/>
            <a:ext cx="8568952" cy="627375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250706"/>
          </a:xfrm>
        </p:spPr>
        <p:txBody>
          <a:bodyPr>
            <a:normAutofit/>
          </a:bodyPr>
          <a:lstStyle/>
          <a:p>
            <a:r>
              <a:rPr lang="en-IN" sz="3200" dirty="0" smtClean="0"/>
              <a:t>SANKALP FEATURED </a:t>
            </a:r>
            <a:br>
              <a:rPr lang="en-IN" sz="3200" dirty="0" smtClean="0"/>
            </a:br>
            <a:r>
              <a:rPr lang="en-IN" sz="3200" dirty="0" smtClean="0"/>
              <a:t>ON</a:t>
            </a:r>
            <a:br>
              <a:rPr lang="en-IN" sz="3200" dirty="0" smtClean="0"/>
            </a:br>
            <a:r>
              <a:rPr lang="en-IN" sz="3200" dirty="0" smtClean="0"/>
              <a:t> NATIONAL TELEVISION CHANNEL </a:t>
            </a:r>
            <a:br>
              <a:rPr lang="en-IN" sz="3200" dirty="0" smtClean="0"/>
            </a:br>
            <a:r>
              <a:rPr lang="en-IN" sz="3200" b="1" i="1" dirty="0" smtClean="0"/>
              <a:t>ZEE NEWS</a:t>
            </a:r>
            <a:r>
              <a:rPr lang="en-IN" sz="3200" dirty="0" smtClean="0"/>
              <a:t/>
            </a:r>
            <a:br>
              <a:rPr lang="en-IN" sz="3200" dirty="0" smtClean="0"/>
            </a:br>
            <a:r>
              <a:rPr lang="en-IN" sz="3200" dirty="0" smtClean="0"/>
              <a:t> ON PRIME TIME IN THE PROGRAMME</a:t>
            </a:r>
            <a:br>
              <a:rPr lang="en-IN" sz="3200" dirty="0" smtClean="0"/>
            </a:br>
            <a:r>
              <a:rPr lang="en-IN" sz="3200" dirty="0" smtClean="0"/>
              <a:t>“AAPKI NEWS”</a:t>
            </a:r>
            <a:br>
              <a:rPr lang="en-IN" sz="3200" dirty="0" smtClean="0"/>
            </a:br>
            <a:r>
              <a:rPr lang="en-IN" sz="3200" dirty="0" smtClean="0"/>
              <a:t>ON 15 TH DEC 2015:7 PM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lcsnap-2015-12-17-11h53m02s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436096" cy="4077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n-IN" dirty="0" smtClean="0"/>
              <a:t>“When the work done over years gets national recognition”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5-12-17-11h52m41s1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17646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vlcsnap-2015-12-17-11h52m46s1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104456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vlcsnap-2015-12-17-11h58m57s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176464" cy="2995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vlcsnap-2015-12-17-11h59m02s9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410445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n-IN" dirty="0" smtClean="0"/>
              <a:t>President, </a:t>
            </a:r>
            <a:r>
              <a:rPr lang="en-IN" dirty="0" err="1" smtClean="0"/>
              <a:t>Sankalp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Live on Zee News</a:t>
            </a:r>
            <a:br>
              <a:rPr lang="en-IN" dirty="0" smtClean="0"/>
            </a:br>
            <a:r>
              <a:rPr lang="en-IN" dirty="0" smtClean="0"/>
              <a:t>Highlighting </a:t>
            </a:r>
            <a:br>
              <a:rPr lang="en-IN" dirty="0" smtClean="0"/>
            </a:br>
            <a:r>
              <a:rPr lang="en-IN" dirty="0" smtClean="0"/>
              <a:t>Vision, Mission and Goal of </a:t>
            </a:r>
            <a:br>
              <a:rPr lang="en-IN" dirty="0" smtClean="0"/>
            </a:br>
            <a:r>
              <a:rPr lang="en-IN" dirty="0" err="1" smtClean="0"/>
              <a:t>Sankalp</a:t>
            </a:r>
            <a:r>
              <a:rPr lang="en-IN" dirty="0" smtClean="0"/>
              <a:t> -A Pledge To Change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5-12-17-11h52m19s1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248472" cy="3456383"/>
          </a:xfrm>
          <a:prstGeom prst="rect">
            <a:avLst/>
          </a:prstGeom>
        </p:spPr>
      </p:pic>
      <p:pic>
        <p:nvPicPr>
          <p:cNvPr id="5" name="Picture 4" descr="vlcsnap-2015-12-17-11h52m59s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286250" cy="3429000"/>
          </a:xfrm>
          <a:prstGeom prst="rect">
            <a:avLst/>
          </a:prstGeom>
        </p:spPr>
      </p:pic>
      <p:pic>
        <p:nvPicPr>
          <p:cNvPr id="8" name="Picture 7" descr="vlcsnap-2015-12-17-11h59m17s2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4248472" cy="2852936"/>
          </a:xfrm>
          <a:prstGeom prst="rect">
            <a:avLst/>
          </a:prstGeom>
        </p:spPr>
      </p:pic>
      <p:pic>
        <p:nvPicPr>
          <p:cNvPr id="9" name="Picture 8" descr="vlcsnap-2015-12-17-11h58m31s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89040"/>
            <a:ext cx="424847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209</Words>
  <Application>Microsoft Office PowerPoint</Application>
  <PresentationFormat>On-screen Show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SANKALP FEATURED  ON  NATIONAL TELEVISION CHANNEL  ZEE NEWS  ON PRIME TIME IN THE PROGRAMME “AAPKI NEWS” ON 15 TH DEC 2015:7 PM</vt:lpstr>
      <vt:lpstr>Slide 5</vt:lpstr>
      <vt:lpstr>“When the work done over years gets national recognition”</vt:lpstr>
      <vt:lpstr>Slide 7</vt:lpstr>
      <vt:lpstr>President, Sankalp Live on Zee News Highlighting  Vision, Mission and Goal of  Sankalp -A Pledge To Change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LET’S BE A PART OF THE JOURNEY</vt:lpstr>
      <vt:lpstr>COME JOIN US !!!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BEGINIING-ANOTHER MILESTONE</dc:title>
  <dc:creator>161652</dc:creator>
  <cp:lastModifiedBy>161652</cp:lastModifiedBy>
  <cp:revision>115</cp:revision>
  <dcterms:created xsi:type="dcterms:W3CDTF">2015-07-02T11:31:14Z</dcterms:created>
  <dcterms:modified xsi:type="dcterms:W3CDTF">2015-12-18T11:21:04Z</dcterms:modified>
</cp:coreProperties>
</file>